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0F53DC-FCD3-4B73-8D0E-74AF5F222D58}" v="27" dt="2018-11-08T00:40:44.0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nrad Bartlett" userId="d588775e9f297534" providerId="LiveId" clId="{460F53DC-FCD3-4B73-8D0E-74AF5F222D58}"/>
    <pc:docChg chg="undo redo custSel mod addSld delSld modSld sldOrd">
      <pc:chgData name="Konrad Bartlett" userId="d588775e9f297534" providerId="LiveId" clId="{460F53DC-FCD3-4B73-8D0E-74AF5F222D58}" dt="2018-11-08T00:45:16.617" v="1364" actId="2696"/>
      <pc:docMkLst>
        <pc:docMk/>
      </pc:docMkLst>
      <pc:sldChg chg="modSp">
        <pc:chgData name="Konrad Bartlett" userId="d588775e9f297534" providerId="LiveId" clId="{460F53DC-FCD3-4B73-8D0E-74AF5F222D58}" dt="2018-11-08T00:17:14.022" v="1346" actId="27636"/>
        <pc:sldMkLst>
          <pc:docMk/>
          <pc:sldMk cId="1034447162" sldId="256"/>
        </pc:sldMkLst>
        <pc:spChg chg="mod">
          <ac:chgData name="Konrad Bartlett" userId="d588775e9f297534" providerId="LiveId" clId="{460F53DC-FCD3-4B73-8D0E-74AF5F222D58}" dt="2018-11-08T00:17:14.022" v="1346" actId="27636"/>
          <ac:spMkLst>
            <pc:docMk/>
            <pc:sldMk cId="1034447162" sldId="256"/>
            <ac:spMk id="2" creationId="{5AED8897-ED51-47EE-83BD-3DA0437F0585}"/>
          </ac:spMkLst>
        </pc:spChg>
        <pc:spChg chg="mod">
          <ac:chgData name="Konrad Bartlett" userId="d588775e9f297534" providerId="LiveId" clId="{460F53DC-FCD3-4B73-8D0E-74AF5F222D58}" dt="2018-11-07T19:13:47.976" v="482" actId="20577"/>
          <ac:spMkLst>
            <pc:docMk/>
            <pc:sldMk cId="1034447162" sldId="256"/>
            <ac:spMk id="3" creationId="{7A625296-57DD-4B0F-9179-1B999466BC33}"/>
          </ac:spMkLst>
        </pc:spChg>
      </pc:sldChg>
      <pc:sldChg chg="addSp delSp modSp add setBg">
        <pc:chgData name="Konrad Bartlett" userId="d588775e9f297534" providerId="LiveId" clId="{460F53DC-FCD3-4B73-8D0E-74AF5F222D58}" dt="2018-11-08T00:12:32.391" v="895" actId="20577"/>
        <pc:sldMkLst>
          <pc:docMk/>
          <pc:sldMk cId="2396692182" sldId="257"/>
        </pc:sldMkLst>
        <pc:spChg chg="mod">
          <ac:chgData name="Konrad Bartlett" userId="d588775e9f297534" providerId="LiveId" clId="{460F53DC-FCD3-4B73-8D0E-74AF5F222D58}" dt="2018-11-06T19:09:38.629" v="160" actId="14100"/>
          <ac:spMkLst>
            <pc:docMk/>
            <pc:sldMk cId="2396692182" sldId="257"/>
            <ac:spMk id="2" creationId="{EF8737D9-1597-4512-9937-D3407599AB75}"/>
          </ac:spMkLst>
        </pc:spChg>
        <pc:spChg chg="del mod">
          <ac:chgData name="Konrad Bartlett" userId="d588775e9f297534" providerId="LiveId" clId="{460F53DC-FCD3-4B73-8D0E-74AF5F222D58}" dt="2018-11-06T19:08:06.421" v="20"/>
          <ac:spMkLst>
            <pc:docMk/>
            <pc:sldMk cId="2396692182" sldId="257"/>
            <ac:spMk id="3" creationId="{9AB21CD3-EDCF-49C5-AE62-B4DDDDB7226D}"/>
          </ac:spMkLst>
        </pc:spChg>
        <pc:spChg chg="add mod">
          <ac:chgData name="Konrad Bartlett" userId="d588775e9f297534" providerId="LiveId" clId="{460F53DC-FCD3-4B73-8D0E-74AF5F222D58}" dt="2018-11-08T00:12:32.391" v="895" actId="20577"/>
          <ac:spMkLst>
            <pc:docMk/>
            <pc:sldMk cId="2396692182" sldId="257"/>
            <ac:spMk id="6" creationId="{25E0D3F4-443B-407A-AAEE-C0B140BAB715}"/>
          </ac:spMkLst>
        </pc:spChg>
        <pc:picChg chg="add mod">
          <ac:chgData name="Konrad Bartlett" userId="d588775e9f297534" providerId="LiveId" clId="{460F53DC-FCD3-4B73-8D0E-74AF5F222D58}" dt="2018-11-06T19:09:32.055" v="158" actId="1076"/>
          <ac:picMkLst>
            <pc:docMk/>
            <pc:sldMk cId="2396692182" sldId="257"/>
            <ac:picMk id="5" creationId="{C783680E-7ADD-40CD-9BD3-46EB9271AA37}"/>
          </ac:picMkLst>
        </pc:picChg>
      </pc:sldChg>
      <pc:sldChg chg="addSp delSp modSp add mod setBg">
        <pc:chgData name="Konrad Bartlett" userId="d588775e9f297534" providerId="LiveId" clId="{460F53DC-FCD3-4B73-8D0E-74AF5F222D58}" dt="2018-11-08T00:13:48.653" v="1096" actId="20577"/>
        <pc:sldMkLst>
          <pc:docMk/>
          <pc:sldMk cId="1179529915" sldId="258"/>
        </pc:sldMkLst>
        <pc:spChg chg="del mod">
          <ac:chgData name="Konrad Bartlett" userId="d588775e9f297534" providerId="LiveId" clId="{460F53DC-FCD3-4B73-8D0E-74AF5F222D58}" dt="2018-11-06T19:10:04.068" v="165" actId="478"/>
          <ac:spMkLst>
            <pc:docMk/>
            <pc:sldMk cId="1179529915" sldId="258"/>
            <ac:spMk id="2" creationId="{D48B8473-8D25-41E4-AE64-512C1E8850D0}"/>
          </ac:spMkLst>
        </pc:spChg>
        <pc:spChg chg="del mod">
          <ac:chgData name="Konrad Bartlett" userId="d588775e9f297534" providerId="LiveId" clId="{460F53DC-FCD3-4B73-8D0E-74AF5F222D58}" dt="2018-11-06T19:10:30.439" v="181"/>
          <ac:spMkLst>
            <pc:docMk/>
            <pc:sldMk cId="1179529915" sldId="258"/>
            <ac:spMk id="3" creationId="{81DE330E-658F-43E3-9838-B009B6BFD12B}"/>
          </ac:spMkLst>
        </pc:spChg>
        <pc:spChg chg="add mod">
          <ac:chgData name="Konrad Bartlett" userId="d588775e9f297534" providerId="LiveId" clId="{460F53DC-FCD3-4B73-8D0E-74AF5F222D58}" dt="2018-11-06T19:13:51.622" v="458" actId="26606"/>
          <ac:spMkLst>
            <pc:docMk/>
            <pc:sldMk cId="1179529915" sldId="258"/>
            <ac:spMk id="4" creationId="{3B6F262F-3285-4F91-8671-E9ED378969E2}"/>
          </ac:spMkLst>
        </pc:spChg>
        <pc:spChg chg="add del mod">
          <ac:chgData name="Konrad Bartlett" userId="d588775e9f297534" providerId="LiveId" clId="{460F53DC-FCD3-4B73-8D0E-74AF5F222D58}" dt="2018-11-08T00:13:48.653" v="1096" actId="20577"/>
          <ac:spMkLst>
            <pc:docMk/>
            <pc:sldMk cId="1179529915" sldId="258"/>
            <ac:spMk id="7" creationId="{94333536-DC89-4C23-AF7B-B4975D5A4929}"/>
          </ac:spMkLst>
        </pc:spChg>
        <pc:spChg chg="add del">
          <ac:chgData name="Konrad Bartlett" userId="d588775e9f297534" providerId="LiveId" clId="{460F53DC-FCD3-4B73-8D0E-74AF5F222D58}" dt="2018-11-06T19:13:51.622" v="458" actId="26606"/>
          <ac:spMkLst>
            <pc:docMk/>
            <pc:sldMk cId="1179529915" sldId="258"/>
            <ac:spMk id="11" creationId="{2B21B086-B397-4B38-9030-3001093D9E9D}"/>
          </ac:spMkLst>
        </pc:spChg>
        <pc:spChg chg="add del mod">
          <ac:chgData name="Konrad Bartlett" userId="d588775e9f297534" providerId="LiveId" clId="{460F53DC-FCD3-4B73-8D0E-74AF5F222D58}" dt="2018-11-06T19:13:50.559" v="457"/>
          <ac:spMkLst>
            <pc:docMk/>
            <pc:sldMk cId="1179529915" sldId="258"/>
            <ac:spMk id="12" creationId="{0929F0BA-CB96-463B-92D0-4F600876AAFE}"/>
          </ac:spMkLst>
        </pc:spChg>
        <pc:picChg chg="add del mod">
          <ac:chgData name="Konrad Bartlett" userId="d588775e9f297534" providerId="LiveId" clId="{460F53DC-FCD3-4B73-8D0E-74AF5F222D58}" dt="2018-11-06T19:13:51.622" v="458" actId="26606"/>
          <ac:picMkLst>
            <pc:docMk/>
            <pc:sldMk cId="1179529915" sldId="258"/>
            <ac:picMk id="6" creationId="{DACCF2F3-E2FB-4392-BC06-5F716CFD78F5}"/>
          </ac:picMkLst>
        </pc:picChg>
        <pc:picChg chg="add del">
          <ac:chgData name="Konrad Bartlett" userId="d588775e9f297534" providerId="LiveId" clId="{460F53DC-FCD3-4B73-8D0E-74AF5F222D58}" dt="2018-11-06T19:13:51.622" v="458" actId="26606"/>
          <ac:picMkLst>
            <pc:docMk/>
            <pc:sldMk cId="1179529915" sldId="258"/>
            <ac:picMk id="8" creationId="{DACCF2F3-E2FB-4392-BC06-5F716CFD78F5}"/>
          </ac:picMkLst>
        </pc:picChg>
        <pc:picChg chg="add del">
          <ac:chgData name="Konrad Bartlett" userId="d588775e9f297534" providerId="LiveId" clId="{460F53DC-FCD3-4B73-8D0E-74AF5F222D58}" dt="2018-11-06T19:10:53.088" v="185" actId="26606"/>
          <ac:picMkLst>
            <pc:docMk/>
            <pc:sldMk cId="1179529915" sldId="258"/>
            <ac:picMk id="9" creationId="{DACCF2F3-E2FB-4392-BC06-5F716CFD78F5}"/>
          </ac:picMkLst>
        </pc:picChg>
      </pc:sldChg>
      <pc:sldChg chg="addSp delSp modSp add mod ord setBg">
        <pc:chgData name="Konrad Bartlett" userId="d588775e9f297534" providerId="LiveId" clId="{460F53DC-FCD3-4B73-8D0E-74AF5F222D58}" dt="2018-11-08T00:14:48.046" v="1210" actId="20577"/>
        <pc:sldMkLst>
          <pc:docMk/>
          <pc:sldMk cId="363550239" sldId="259"/>
        </pc:sldMkLst>
        <pc:spChg chg="add del mod">
          <ac:chgData name="Konrad Bartlett" userId="d588775e9f297534" providerId="LiveId" clId="{460F53DC-FCD3-4B73-8D0E-74AF5F222D58}" dt="2018-11-06T19:12:10.890" v="342"/>
          <ac:spMkLst>
            <pc:docMk/>
            <pc:sldMk cId="363550239" sldId="259"/>
            <ac:spMk id="3" creationId="{762618CD-CBAB-42C9-BADB-9FB2A2D5A3D8}"/>
          </ac:spMkLst>
        </pc:spChg>
        <pc:spChg chg="mod">
          <ac:chgData name="Konrad Bartlett" userId="d588775e9f297534" providerId="LiveId" clId="{460F53DC-FCD3-4B73-8D0E-74AF5F222D58}" dt="2018-11-06T19:13:57.156" v="464" actId="26606"/>
          <ac:spMkLst>
            <pc:docMk/>
            <pc:sldMk cId="363550239" sldId="259"/>
            <ac:spMk id="4" creationId="{3B6F262F-3285-4F91-8671-E9ED378969E2}"/>
          </ac:spMkLst>
        </pc:spChg>
        <pc:spChg chg="mod ord">
          <ac:chgData name="Konrad Bartlett" userId="d588775e9f297534" providerId="LiveId" clId="{460F53DC-FCD3-4B73-8D0E-74AF5F222D58}" dt="2018-11-08T00:14:48.046" v="1210" actId="20577"/>
          <ac:spMkLst>
            <pc:docMk/>
            <pc:sldMk cId="363550239" sldId="259"/>
            <ac:spMk id="7" creationId="{94333536-DC89-4C23-AF7B-B4975D5A4929}"/>
          </ac:spMkLst>
        </pc:spChg>
        <pc:spChg chg="add del">
          <ac:chgData name="Konrad Bartlett" userId="d588775e9f297534" providerId="LiveId" clId="{460F53DC-FCD3-4B73-8D0E-74AF5F222D58}" dt="2018-11-06T19:13:57.156" v="464" actId="26606"/>
          <ac:spMkLst>
            <pc:docMk/>
            <pc:sldMk cId="363550239" sldId="259"/>
            <ac:spMk id="13" creationId="{F7EAFAA4-859B-42B4-AC85-F32CFE6950E6}"/>
          </ac:spMkLst>
        </pc:spChg>
        <pc:spChg chg="add del">
          <ac:chgData name="Konrad Bartlett" userId="d588775e9f297534" providerId="LiveId" clId="{460F53DC-FCD3-4B73-8D0E-74AF5F222D58}" dt="2018-11-06T19:13:57.156" v="464" actId="26606"/>
          <ac:spMkLst>
            <pc:docMk/>
            <pc:sldMk cId="363550239" sldId="259"/>
            <ac:spMk id="15" creationId="{B3855DB9-46C3-47FA-992C-FC2BE58A7375}"/>
          </ac:spMkLst>
        </pc:spChg>
        <pc:spChg chg="add del">
          <ac:chgData name="Konrad Bartlett" userId="d588775e9f297534" providerId="LiveId" clId="{460F53DC-FCD3-4B73-8D0E-74AF5F222D58}" dt="2018-11-06T19:13:57.156" v="464" actId="26606"/>
          <ac:spMkLst>
            <pc:docMk/>
            <pc:sldMk cId="363550239" sldId="259"/>
            <ac:spMk id="17" creationId="{A2B401D5-BF67-49A4-8617-0C6BD886C753}"/>
          </ac:spMkLst>
        </pc:spChg>
        <pc:picChg chg="del">
          <ac:chgData name="Konrad Bartlett" userId="d588775e9f297534" providerId="LiveId" clId="{460F53DC-FCD3-4B73-8D0E-74AF5F222D58}" dt="2018-11-06T19:12:05.928" v="341" actId="478"/>
          <ac:picMkLst>
            <pc:docMk/>
            <pc:sldMk cId="363550239" sldId="259"/>
            <ac:picMk id="6" creationId="{DACCF2F3-E2FB-4392-BC06-5F716CFD78F5}"/>
          </ac:picMkLst>
        </pc:picChg>
        <pc:picChg chg="add mod">
          <ac:chgData name="Konrad Bartlett" userId="d588775e9f297534" providerId="LiveId" clId="{460F53DC-FCD3-4B73-8D0E-74AF5F222D58}" dt="2018-11-06T19:13:57.156" v="464" actId="26606"/>
          <ac:picMkLst>
            <pc:docMk/>
            <pc:sldMk cId="363550239" sldId="259"/>
            <ac:picMk id="8" creationId="{C97E38FE-40A0-433D-8B23-400905395854}"/>
          </ac:picMkLst>
        </pc:picChg>
      </pc:sldChg>
      <pc:sldChg chg="addSp delSp add del">
        <pc:chgData name="Konrad Bartlett" userId="d588775e9f297534" providerId="LiveId" clId="{460F53DC-FCD3-4B73-8D0E-74AF5F222D58}" dt="2018-11-08T00:45:16.617" v="1364" actId="2696"/>
        <pc:sldMkLst>
          <pc:docMk/>
          <pc:sldMk cId="3308076548" sldId="260"/>
        </pc:sldMkLst>
        <pc:picChg chg="add">
          <ac:chgData name="Konrad Bartlett" userId="d588775e9f297534" providerId="LiveId" clId="{460F53DC-FCD3-4B73-8D0E-74AF5F222D58}" dt="2018-11-07T19:08:59.236" v="466"/>
          <ac:picMkLst>
            <pc:docMk/>
            <pc:sldMk cId="3308076548" sldId="260"/>
            <ac:picMk id="4" creationId="{3EA37178-2042-4A7C-986E-74F6FAEDD3A4}"/>
          </ac:picMkLst>
        </pc:picChg>
        <pc:inkChg chg="add del">
          <ac:chgData name="Konrad Bartlett" userId="d588775e9f297534" providerId="LiveId" clId="{460F53DC-FCD3-4B73-8D0E-74AF5F222D58}" dt="2018-11-07T19:11:45.044" v="469"/>
          <ac:inkMkLst>
            <pc:docMk/>
            <pc:sldMk cId="3308076548" sldId="260"/>
            <ac:inkMk id="5" creationId="{C42DC601-0A68-4FB9-BBBA-BFA8260888DA}"/>
          </ac:inkMkLst>
        </pc:inkChg>
        <pc:inkChg chg="add del">
          <ac:chgData name="Konrad Bartlett" userId="d588775e9f297534" providerId="LiveId" clId="{460F53DC-FCD3-4B73-8D0E-74AF5F222D58}" dt="2018-11-07T19:11:45.044" v="469"/>
          <ac:inkMkLst>
            <pc:docMk/>
            <pc:sldMk cId="3308076548" sldId="260"/>
            <ac:inkMk id="6" creationId="{A7479339-5C9A-4853-8A05-761EC12D6FEA}"/>
          </ac:inkMkLst>
        </pc:inkChg>
        <pc:inkChg chg="add del">
          <ac:chgData name="Konrad Bartlett" userId="d588775e9f297534" providerId="LiveId" clId="{460F53DC-FCD3-4B73-8D0E-74AF5F222D58}" dt="2018-11-07T19:12:23.718" v="476"/>
          <ac:inkMkLst>
            <pc:docMk/>
            <pc:sldMk cId="3308076548" sldId="260"/>
            <ac:inkMk id="7" creationId="{3900D8C0-36CA-447E-8431-1E2559605CC6}"/>
          </ac:inkMkLst>
        </pc:inkChg>
        <pc:inkChg chg="add del">
          <ac:chgData name="Konrad Bartlett" userId="d588775e9f297534" providerId="LiveId" clId="{460F53DC-FCD3-4B73-8D0E-74AF5F222D58}" dt="2018-11-07T19:11:52.548" v="473"/>
          <ac:inkMkLst>
            <pc:docMk/>
            <pc:sldMk cId="3308076548" sldId="260"/>
            <ac:inkMk id="8" creationId="{54049319-7909-492F-9CBB-FED215729AA1}"/>
          </ac:inkMkLst>
        </pc:inkChg>
        <pc:inkChg chg="add del">
          <ac:chgData name="Konrad Bartlett" userId="d588775e9f297534" providerId="LiveId" clId="{460F53DC-FCD3-4B73-8D0E-74AF5F222D58}" dt="2018-11-07T19:11:52.548" v="473"/>
          <ac:inkMkLst>
            <pc:docMk/>
            <pc:sldMk cId="3308076548" sldId="260"/>
            <ac:inkMk id="9" creationId="{88B7F5C8-3124-4DD4-A36E-2D0BD15561B2}"/>
          </ac:inkMkLst>
        </pc:inkChg>
        <pc:inkChg chg="add del">
          <ac:chgData name="Konrad Bartlett" userId="d588775e9f297534" providerId="LiveId" clId="{460F53DC-FCD3-4B73-8D0E-74AF5F222D58}" dt="2018-11-07T19:11:52.548" v="473"/>
          <ac:inkMkLst>
            <pc:docMk/>
            <pc:sldMk cId="3308076548" sldId="260"/>
            <ac:inkMk id="10" creationId="{827969E5-6210-4D98-A942-EDD1D854BDF6}"/>
          </ac:inkMkLst>
        </pc:inkChg>
        <pc:inkChg chg="add del">
          <ac:chgData name="Konrad Bartlett" userId="d588775e9f297534" providerId="LiveId" clId="{460F53DC-FCD3-4B73-8D0E-74AF5F222D58}" dt="2018-11-07T19:12:23.718" v="476"/>
          <ac:inkMkLst>
            <pc:docMk/>
            <pc:sldMk cId="3308076548" sldId="260"/>
            <ac:inkMk id="11" creationId="{93656929-FA43-4906-A630-0A4646D06A88}"/>
          </ac:inkMkLst>
        </pc:inkChg>
        <pc:inkChg chg="add del">
          <ac:chgData name="Konrad Bartlett" userId="d588775e9f297534" providerId="LiveId" clId="{460F53DC-FCD3-4B73-8D0E-74AF5F222D58}" dt="2018-11-07T19:12:23.718" v="476"/>
          <ac:inkMkLst>
            <pc:docMk/>
            <pc:sldMk cId="3308076548" sldId="260"/>
            <ac:inkMk id="12" creationId="{969929D4-E632-4BEF-8341-C7A85EE4FB91}"/>
          </ac:inkMkLst>
        </pc:inkChg>
        <pc:inkChg chg="add del">
          <ac:chgData name="Konrad Bartlett" userId="d588775e9f297534" providerId="LiveId" clId="{460F53DC-FCD3-4B73-8D0E-74AF5F222D58}" dt="2018-11-07T19:12:23.718" v="476"/>
          <ac:inkMkLst>
            <pc:docMk/>
            <pc:sldMk cId="3308076548" sldId="260"/>
            <ac:inkMk id="13" creationId="{FC45B6D1-09F9-462B-AD37-1B6CEAC9B41B}"/>
          </ac:inkMkLst>
        </pc:inkChg>
        <pc:inkChg chg="add del">
          <ac:chgData name="Konrad Bartlett" userId="d588775e9f297534" providerId="LiveId" clId="{460F53DC-FCD3-4B73-8D0E-74AF5F222D58}" dt="2018-11-07T19:12:36.042" v="478"/>
          <ac:inkMkLst>
            <pc:docMk/>
            <pc:sldMk cId="3308076548" sldId="260"/>
            <ac:inkMk id="14" creationId="{38BFE7A5-8A2E-4CE8-90C1-360F010608FF}"/>
          </ac:inkMkLst>
        </pc:inkChg>
        <pc:inkChg chg="add del">
          <ac:chgData name="Konrad Bartlett" userId="d588775e9f297534" providerId="LiveId" clId="{460F53DC-FCD3-4B73-8D0E-74AF5F222D58}" dt="2018-11-07T19:12:36.042" v="478"/>
          <ac:inkMkLst>
            <pc:docMk/>
            <pc:sldMk cId="3308076548" sldId="260"/>
            <ac:inkMk id="15" creationId="{67034B69-A42C-4CF7-AC61-54EDFD8B6F2D}"/>
          </ac:inkMkLst>
        </pc:inkChg>
        <pc:inkChg chg="add del">
          <ac:chgData name="Konrad Bartlett" userId="d588775e9f297534" providerId="LiveId" clId="{460F53DC-FCD3-4B73-8D0E-74AF5F222D58}" dt="2018-11-07T19:12:40.840" v="480"/>
          <ac:inkMkLst>
            <pc:docMk/>
            <pc:sldMk cId="3308076548" sldId="260"/>
            <ac:inkMk id="16" creationId="{22FD118B-49E7-4744-B36D-40294140114E}"/>
          </ac:inkMkLst>
        </pc:inkChg>
        <pc:inkChg chg="add del">
          <ac:chgData name="Konrad Bartlett" userId="d588775e9f297534" providerId="LiveId" clId="{460F53DC-FCD3-4B73-8D0E-74AF5F222D58}" dt="2018-11-07T19:12:40.840" v="480"/>
          <ac:inkMkLst>
            <pc:docMk/>
            <pc:sldMk cId="3308076548" sldId="260"/>
            <ac:inkMk id="17" creationId="{1442F413-472A-4B32-A45F-8683F01592E8}"/>
          </ac:inkMkLst>
        </pc:inkChg>
        <pc:inkChg chg="add">
          <ac:chgData name="Konrad Bartlett" userId="d588775e9f297534" providerId="LiveId" clId="{460F53DC-FCD3-4B73-8D0E-74AF5F222D58}" dt="2018-11-07T19:12:40.840" v="480"/>
          <ac:inkMkLst>
            <pc:docMk/>
            <pc:sldMk cId="3308076548" sldId="260"/>
            <ac:inkMk id="18" creationId="{CA32DCE6-1766-4CC6-A23B-5ADB37D831E6}"/>
          </ac:inkMkLst>
        </pc:inkChg>
      </pc:sldChg>
      <pc:sldChg chg="addSp delSp modSp add">
        <pc:chgData name="Konrad Bartlett" userId="d588775e9f297534" providerId="LiveId" clId="{460F53DC-FCD3-4B73-8D0E-74AF5F222D58}" dt="2018-11-08T00:40:50.224" v="1363" actId="20577"/>
        <pc:sldMkLst>
          <pc:docMk/>
          <pc:sldMk cId="221968037" sldId="261"/>
        </pc:sldMkLst>
        <pc:spChg chg="mod">
          <ac:chgData name="Konrad Bartlett" userId="d588775e9f297534" providerId="LiveId" clId="{460F53DC-FCD3-4B73-8D0E-74AF5F222D58}" dt="2018-11-08T00:40:50.224" v="1363" actId="20577"/>
          <ac:spMkLst>
            <pc:docMk/>
            <pc:sldMk cId="221968037" sldId="261"/>
            <ac:spMk id="2" creationId="{464FF4E0-9EF2-4FE3-B4F6-CFD40769D086}"/>
          </ac:spMkLst>
        </pc:spChg>
        <pc:spChg chg="del">
          <ac:chgData name="Konrad Bartlett" userId="d588775e9f297534" providerId="LiveId" clId="{460F53DC-FCD3-4B73-8D0E-74AF5F222D58}" dt="2018-11-08T00:39:59.521" v="1350"/>
          <ac:spMkLst>
            <pc:docMk/>
            <pc:sldMk cId="221968037" sldId="261"/>
            <ac:spMk id="3" creationId="{6F002DE8-727C-4372-B28C-D0B31DB675DE}"/>
          </ac:spMkLst>
        </pc:spChg>
        <pc:picChg chg="add mod">
          <ac:chgData name="Konrad Bartlett" userId="d588775e9f297534" providerId="LiveId" clId="{460F53DC-FCD3-4B73-8D0E-74AF5F222D58}" dt="2018-11-08T00:40:10.512" v="1355" actId="1076"/>
          <ac:picMkLst>
            <pc:docMk/>
            <pc:sldMk cId="221968037" sldId="261"/>
            <ac:picMk id="4" creationId="{639E0903-F94C-4011-AB5E-7C4294D3068A}"/>
          </ac:picMkLst>
        </pc:picChg>
        <pc:inkChg chg="add del">
          <ac:chgData name="Konrad Bartlett" userId="d588775e9f297534" providerId="LiveId" clId="{460F53DC-FCD3-4B73-8D0E-74AF5F222D58}" dt="2018-11-08T00:40:45.338" v="1362"/>
          <ac:inkMkLst>
            <pc:docMk/>
            <pc:sldMk cId="221968037" sldId="261"/>
            <ac:inkMk id="5" creationId="{DBCECD09-8DE2-4BA8-BAFB-539ECE7975B0}"/>
          </ac:inkMkLst>
        </pc:inkChg>
        <pc:inkChg chg="add del">
          <ac:chgData name="Konrad Bartlett" userId="d588775e9f297534" providerId="LiveId" clId="{460F53DC-FCD3-4B73-8D0E-74AF5F222D58}" dt="2018-11-08T00:40:45.046" v="1361"/>
          <ac:inkMkLst>
            <pc:docMk/>
            <pc:sldMk cId="221968037" sldId="261"/>
            <ac:inkMk id="6" creationId="{22B74B9E-654D-4F39-A57E-156289B98E5F}"/>
          </ac:inkMkLst>
        </pc:inkChg>
        <pc:inkChg chg="add del">
          <ac:chgData name="Konrad Bartlett" userId="d588775e9f297534" providerId="LiveId" clId="{460F53DC-FCD3-4B73-8D0E-74AF5F222D58}" dt="2018-11-08T00:40:44.818" v="1360"/>
          <ac:inkMkLst>
            <pc:docMk/>
            <pc:sldMk cId="221968037" sldId="261"/>
            <ac:inkMk id="7" creationId="{FD793173-00AD-4A68-BB84-E6C456FB64A7}"/>
          </ac:inkMkLst>
        </pc:inkChg>
        <pc:inkChg chg="add">
          <ac:chgData name="Konrad Bartlett" userId="d588775e9f297534" providerId="LiveId" clId="{460F53DC-FCD3-4B73-8D0E-74AF5F222D58}" dt="2018-11-08T00:40:44.065" v="1359"/>
          <ac:inkMkLst>
            <pc:docMk/>
            <pc:sldMk cId="221968037" sldId="261"/>
            <ac:inkMk id="8" creationId="{82AA3730-5DA1-4440-862B-99B3AF3968EB}"/>
          </ac:inkMkLst>
        </pc:ink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D8897-ED51-47EE-83BD-3DA0437F05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Assignment 6: </a:t>
            </a:r>
            <a:br>
              <a:rPr lang="en-CA" dirty="0"/>
            </a:br>
            <a:r>
              <a:rPr lang="en-CA" dirty="0"/>
              <a:t>eco – Animal – ninja free home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625296-57DD-4B0F-9179-1B999466BC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Konrad Bartlett </a:t>
            </a:r>
          </a:p>
          <a:p>
            <a:r>
              <a:rPr lang="en-CA" dirty="0"/>
              <a:t>0580964</a:t>
            </a:r>
          </a:p>
          <a:p>
            <a:r>
              <a:rPr lang="en-CA" dirty="0"/>
              <a:t>2018 / 11 / 07</a:t>
            </a:r>
          </a:p>
        </p:txBody>
      </p:sp>
    </p:spTree>
    <p:extLst>
      <p:ext uri="{BB962C8B-B14F-4D97-AF65-F5344CB8AC3E}">
        <p14:creationId xmlns:p14="http://schemas.microsoft.com/office/powerpoint/2010/main" val="1034447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737D9-1597-4512-9937-D3407599A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09" y="188535"/>
            <a:ext cx="4289196" cy="933255"/>
          </a:xfrm>
        </p:spPr>
        <p:txBody>
          <a:bodyPr/>
          <a:lstStyle/>
          <a:p>
            <a:r>
              <a:rPr lang="en-CA" dirty="0"/>
              <a:t>The issue at hand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83680E-7ADD-40CD-9BD3-46EB9271A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78837" y="0"/>
            <a:ext cx="7513163" cy="68758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E0D3F4-443B-407A-AAEE-C0B140BAB715}"/>
              </a:ext>
            </a:extLst>
          </p:cNvPr>
          <p:cNvSpPr txBox="1"/>
          <p:nvPr/>
        </p:nvSpPr>
        <p:spPr>
          <a:xfrm>
            <a:off x="179109" y="1171606"/>
            <a:ext cx="414664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I live in attic</a:t>
            </a:r>
          </a:p>
          <a:p>
            <a:endParaRPr lang="en-CA" dirty="0"/>
          </a:p>
          <a:p>
            <a:r>
              <a:rPr lang="en-CA" dirty="0"/>
              <a:t>The attic isn’t very well laid out</a:t>
            </a:r>
          </a:p>
          <a:p>
            <a:endParaRPr lang="en-CA" dirty="0"/>
          </a:p>
          <a:p>
            <a:r>
              <a:rPr lang="en-CA" dirty="0"/>
              <a:t>This results in a massive waste of space</a:t>
            </a:r>
          </a:p>
          <a:p>
            <a:endParaRPr lang="en-CA" dirty="0"/>
          </a:p>
          <a:p>
            <a:r>
              <a:rPr lang="en-CA" dirty="0"/>
              <a:t>This waste of space allows animals in walls</a:t>
            </a:r>
          </a:p>
          <a:p>
            <a:endParaRPr lang="en-CA" dirty="0"/>
          </a:p>
          <a:p>
            <a:r>
              <a:rPr lang="en-CA" dirty="0"/>
              <a:t>I hear them in my dreams</a:t>
            </a:r>
          </a:p>
        </p:txBody>
      </p:sp>
    </p:spTree>
    <p:extLst>
      <p:ext uri="{BB962C8B-B14F-4D97-AF65-F5344CB8AC3E}">
        <p14:creationId xmlns:p14="http://schemas.microsoft.com/office/powerpoint/2010/main" val="2396692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CCF2F3-E2FB-4392-BC06-5F716CFD7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75695" y="0"/>
            <a:ext cx="7516305" cy="6883609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3B6F262F-3285-4F91-8671-E9ED378969E2}"/>
              </a:ext>
            </a:extLst>
          </p:cNvPr>
          <p:cNvSpPr txBox="1">
            <a:spLocks/>
          </p:cNvSpPr>
          <p:nvPr/>
        </p:nvSpPr>
        <p:spPr bwMode="black">
          <a:xfrm>
            <a:off x="179109" y="188535"/>
            <a:ext cx="4289196" cy="933255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/>
              <a:t>The solution</a:t>
            </a:r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333536-DC89-4C23-AF7B-B4975D5A4929}"/>
              </a:ext>
            </a:extLst>
          </p:cNvPr>
          <p:cNvSpPr txBox="1"/>
          <p:nvPr/>
        </p:nvSpPr>
        <p:spPr>
          <a:xfrm>
            <a:off x="179109" y="1206632"/>
            <a:ext cx="3893758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Completely remove the roof of building</a:t>
            </a:r>
          </a:p>
          <a:p>
            <a:endParaRPr lang="en-CA" dirty="0"/>
          </a:p>
          <a:p>
            <a:r>
              <a:rPr lang="en-CA" dirty="0"/>
              <a:t>Redo entire floor structure on-top of a</a:t>
            </a:r>
          </a:p>
          <a:p>
            <a:r>
              <a:rPr lang="en-CA" dirty="0"/>
              <a:t>	new foundation</a:t>
            </a:r>
          </a:p>
          <a:p>
            <a:endParaRPr lang="en-CA" dirty="0"/>
          </a:p>
          <a:p>
            <a:r>
              <a:rPr lang="en-CA" dirty="0"/>
              <a:t>New roof is solar panels</a:t>
            </a:r>
          </a:p>
          <a:p>
            <a:endParaRPr lang="en-CA" dirty="0"/>
          </a:p>
          <a:p>
            <a:r>
              <a:rPr lang="en-CA" dirty="0"/>
              <a:t>Walls are made from vegan materials</a:t>
            </a:r>
          </a:p>
          <a:p>
            <a:endParaRPr lang="en-CA" dirty="0"/>
          </a:p>
          <a:p>
            <a:r>
              <a:rPr lang="en-CA" dirty="0"/>
              <a:t>Glass is protesting air pollutants</a:t>
            </a:r>
          </a:p>
          <a:p>
            <a:endParaRPr lang="en-CA" dirty="0"/>
          </a:p>
          <a:p>
            <a:r>
              <a:rPr lang="en-CA" dirty="0"/>
              <a:t>Building is really trying hard to be</a:t>
            </a:r>
          </a:p>
          <a:p>
            <a:r>
              <a:rPr lang="en-CA" dirty="0"/>
              <a:t>	environmentally conscious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9529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6F262F-3285-4F91-8671-E9ED378969E2}"/>
              </a:ext>
            </a:extLst>
          </p:cNvPr>
          <p:cNvSpPr txBox="1">
            <a:spLocks/>
          </p:cNvSpPr>
          <p:nvPr/>
        </p:nvSpPr>
        <p:spPr bwMode="black">
          <a:xfrm>
            <a:off x="179109" y="188535"/>
            <a:ext cx="4289196" cy="933255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/>
              <a:t>The solution *</a:t>
            </a:r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333536-DC89-4C23-AF7B-B4975D5A4929}"/>
              </a:ext>
            </a:extLst>
          </p:cNvPr>
          <p:cNvSpPr txBox="1"/>
          <p:nvPr/>
        </p:nvSpPr>
        <p:spPr>
          <a:xfrm>
            <a:off x="179109" y="1206632"/>
            <a:ext cx="454002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The issue came up of how to get up to the</a:t>
            </a:r>
          </a:p>
          <a:p>
            <a:r>
              <a:rPr lang="en-CA" dirty="0"/>
              <a:t>	roof</a:t>
            </a:r>
          </a:p>
          <a:p>
            <a:endParaRPr lang="en-CA" dirty="0"/>
          </a:p>
          <a:p>
            <a:r>
              <a:rPr lang="en-CA" dirty="0"/>
              <a:t>The answer is simple, build higher</a:t>
            </a:r>
          </a:p>
          <a:p>
            <a:endParaRPr lang="en-CA" dirty="0"/>
          </a:p>
          <a:p>
            <a:r>
              <a:rPr lang="en-CA" dirty="0"/>
              <a:t>Added height makes it hard for ninjas to jump</a:t>
            </a:r>
          </a:p>
          <a:p>
            <a:endParaRPr lang="en-CA" dirty="0"/>
          </a:p>
          <a:p>
            <a:r>
              <a:rPr lang="en-CA" dirty="0"/>
              <a:t>The walls of support are wet slip ‘n’ slides</a:t>
            </a:r>
          </a:p>
          <a:p>
            <a:endParaRPr lang="en-CA" dirty="0"/>
          </a:p>
          <a:p>
            <a:r>
              <a:rPr lang="en-CA" dirty="0"/>
              <a:t>Support beams are 6’5” (wider than arm span)</a:t>
            </a:r>
          </a:p>
          <a:p>
            <a:endParaRPr lang="en-CA" dirty="0"/>
          </a:p>
          <a:p>
            <a:r>
              <a:rPr lang="en-CA" dirty="0"/>
              <a:t>Virtually ninja proof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97E38FE-40A0-433D-8B23-400905395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47415" y="0"/>
            <a:ext cx="7544586" cy="6909510"/>
          </a:xfrm>
        </p:spPr>
      </p:pic>
    </p:spTree>
    <p:extLst>
      <p:ext uri="{BB962C8B-B14F-4D97-AF65-F5344CB8AC3E}">
        <p14:creationId xmlns:p14="http://schemas.microsoft.com/office/powerpoint/2010/main" val="363550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FF4E0-9EF2-4FE3-B4F6-CFD40769D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9E0903-F94C-4011-AB5E-7C4294D306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59514"/>
            <a:ext cx="12190905" cy="513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6803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51</TotalTime>
  <Words>78</Words>
  <Application>Microsoft Office PowerPoint</Application>
  <PresentationFormat>Widescreen</PresentationFormat>
  <Paragraphs>42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Gill Sans MT</vt:lpstr>
      <vt:lpstr>Parcel</vt:lpstr>
      <vt:lpstr>Assignment 6:  eco – Animal – ninja free home</vt:lpstr>
      <vt:lpstr>The issue at hand</vt:lpstr>
      <vt:lpstr>PowerPoint Presentation</vt:lpstr>
      <vt:lpstr>PowerPoint Presentation</vt:lpstr>
      <vt:lpstr>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5: Crappy apartment redesign</dc:title>
  <dc:creator>Konrad Bartlett</dc:creator>
  <cp:lastModifiedBy>Konrad Bartlett</cp:lastModifiedBy>
  <cp:revision>1</cp:revision>
  <dcterms:created xsi:type="dcterms:W3CDTF">2018-11-06T19:06:22Z</dcterms:created>
  <dcterms:modified xsi:type="dcterms:W3CDTF">2018-11-08T00:45:17Z</dcterms:modified>
</cp:coreProperties>
</file>

<file path=docProps/thumbnail.jpeg>
</file>